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4" r:id="rId4"/>
    <p:sldId id="314" r:id="rId5"/>
    <p:sldId id="279" r:id="rId6"/>
    <p:sldId id="290" r:id="rId7"/>
    <p:sldId id="259" r:id="rId8"/>
    <p:sldId id="291" r:id="rId9"/>
    <p:sldId id="264" r:id="rId10"/>
    <p:sldId id="292" r:id="rId11"/>
    <p:sldId id="268" r:id="rId12"/>
    <p:sldId id="293" r:id="rId13"/>
    <p:sldId id="263" r:id="rId14"/>
    <p:sldId id="301" r:id="rId15"/>
    <p:sldId id="272" r:id="rId16"/>
    <p:sldId id="296" r:id="rId17"/>
    <p:sldId id="283" r:id="rId18"/>
    <p:sldId id="313" r:id="rId19"/>
    <p:sldId id="266" r:id="rId20"/>
    <p:sldId id="294" r:id="rId21"/>
    <p:sldId id="261" r:id="rId22"/>
    <p:sldId id="297" r:id="rId23"/>
    <p:sldId id="265" r:id="rId24"/>
    <p:sldId id="295" r:id="rId25"/>
    <p:sldId id="273" r:id="rId26"/>
    <p:sldId id="298" r:id="rId27"/>
    <p:sldId id="260" r:id="rId28"/>
    <p:sldId id="299" r:id="rId29"/>
    <p:sldId id="269" r:id="rId30"/>
    <p:sldId id="300" r:id="rId31"/>
    <p:sldId id="271" r:id="rId32"/>
    <p:sldId id="302" r:id="rId33"/>
    <p:sldId id="262" r:id="rId34"/>
    <p:sldId id="303" r:id="rId35"/>
    <p:sldId id="275" r:id="rId36"/>
    <p:sldId id="304" r:id="rId37"/>
    <p:sldId id="276" r:id="rId38"/>
    <p:sldId id="305" r:id="rId39"/>
    <p:sldId id="257" r:id="rId40"/>
    <p:sldId id="306" r:id="rId41"/>
    <p:sldId id="280" r:id="rId42"/>
    <p:sldId id="310" r:id="rId43"/>
    <p:sldId id="277" r:id="rId44"/>
    <p:sldId id="307" r:id="rId45"/>
    <p:sldId id="278" r:id="rId46"/>
    <p:sldId id="308" r:id="rId47"/>
    <p:sldId id="258" r:id="rId48"/>
    <p:sldId id="309" r:id="rId49"/>
    <p:sldId id="281" r:id="rId50"/>
    <p:sldId id="311" r:id="rId51"/>
    <p:sldId id="282" r:id="rId52"/>
    <p:sldId id="312" r:id="rId53"/>
    <p:sldId id="274" r:id="rId54"/>
    <p:sldId id="285" r:id="rId55"/>
    <p:sldId id="286" r:id="rId56"/>
    <p:sldId id="287" r:id="rId57"/>
    <p:sldId id="288" r:id="rId5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1F465-567D-B525-E21E-38D2C7CF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8DFDFA-4AED-DE2E-728E-8C44C17B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39FBC0-222F-4ABC-8B79-0AD17281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2EBA39-3953-27D6-CFE5-7958965A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E2F192-723D-F1E7-F280-D279E731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0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14EC3-26EE-A31B-1D50-1392F44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C47628-5079-FE4C-48F3-62883B6CA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A8768-6F73-37C9-4B27-008A11CD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C377DC-4FDA-F2A2-BA3A-48E9C5AF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FE50B-A706-F5B7-DA38-DC932CDE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FBB0A7-B7B8-90B5-8831-8B8882842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3963E6-6F6E-FAA9-975B-775E62E4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BBA0E2-C9BB-9428-7610-BC2D5927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BF7583-0E2B-E29E-53F7-46D4FE31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C32C31-4A6A-F0EE-897B-8328478A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5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02359-583E-11F9-AD83-134B2B3D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147D9A-988E-5774-44A1-F5985946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824DA0-159A-5A9C-E957-EAB2472E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60149A-963D-14DF-C61F-1B33A1AE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641520-EC51-97FF-63A2-2D5F32FF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3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87973-54E0-EB52-10B9-473B6949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8B7E17-2C26-27DB-C578-C0F7E304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5DF7C-17C7-9BDF-4F1A-51BF4215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BD43BE-3B74-0339-2489-542E9231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E375F8-F06B-79A5-CD38-EAE11DC6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57310-BB36-2648-9237-6793615D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5162D5-815A-5CF7-64BD-F68B161B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4927CF-786C-9B3A-B959-82BEC0E03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99F175-DB4F-1572-1AC9-D337C6D5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AEF1A2-C2A3-E3B8-5ACA-778AA19B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0673CF-3AFB-D935-798D-3854BC9E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3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D965F-468B-7CCE-8E47-BC76926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356B7F-A6DD-7C9C-9ECB-2193C167D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58EE00-C13E-3890-958D-3118FDF0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1514A7-D11C-EB39-E408-A17013EBD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EA9993-7832-C793-3B5A-2C29D982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9DAB7A-A241-2804-03C5-AC9B5F39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7DEBA3-2D0D-3956-2857-2B7FA0E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8EC2C4-6F49-C468-1089-73FDA47E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6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C21F-1303-D35A-556C-58590112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13E2CA7-2564-0183-4C24-07FA51FB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7A959E-715A-2BE3-924F-34302AD5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178AF2-76F3-455E-118F-E7F3CEF8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3F2228-0CE9-E39C-3923-6ADED6F1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D6C90A-4AD4-5C62-9E1A-7FBF06C6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8EAF4B-7D0A-39E3-673C-48AAD8C1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9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00AB6-CBCC-9D24-C492-C11947B4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8CA7F-8EBC-91EE-A524-46B61F82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893645-664A-FA14-420D-F17F0F11A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7D9B54-496C-1A24-912C-D423F94A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E60E11-0134-3C12-5D48-66D4AFB6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58EF07-0CDB-D975-BB43-A07591D2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18701-D6CD-CCE0-4334-F5BBB069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2F9A4E-DA1A-E2A8-6343-2E23E6C2D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A61F39-F568-E29E-F771-C9D39D996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76B53F-2B20-0DC0-8E0F-2176B208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AD2EB4-CA94-166B-5306-365A70EA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15CF80-1528-AD10-953C-4ED0D1F8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7C699A-4747-5975-CC4C-C2E24533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62CBB-6B63-A164-1246-D1B3F12B0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A5139-1B7A-82A8-0D2B-A09B780B7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EB18-469C-41A9-8E79-F5DDAC7A809C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494DD4-7B17-A0F8-3678-F9969C5CC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D3185-6FFB-7015-BA11-600E041F5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E089-7AE6-4CFB-B4BF-AD78ED567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6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230188"/>
            <a:ext cx="9144000" cy="1655762"/>
          </a:xfrm>
        </p:spPr>
        <p:txBody>
          <a:bodyPr>
            <a:normAutofit/>
          </a:bodyPr>
          <a:lstStyle/>
          <a:p>
            <a:r>
              <a:rPr lang="nl-NL" sz="8800" b="1" dirty="0">
                <a:solidFill>
                  <a:srgbClr val="FF0000"/>
                </a:solidFill>
              </a:rPr>
              <a:t>De grote TV </a:t>
            </a:r>
            <a:r>
              <a:rPr lang="nl-NL" sz="8800" b="1" dirty="0" err="1">
                <a:solidFill>
                  <a:srgbClr val="FF0000"/>
                </a:solidFill>
              </a:rPr>
              <a:t>Quiz</a:t>
            </a:r>
            <a:r>
              <a:rPr lang="nl-NL" sz="6500" b="1" dirty="0" err="1">
                <a:solidFill>
                  <a:srgbClr val="FF0000"/>
                </a:solidFill>
              </a:rPr>
              <a:t>z</a:t>
            </a:r>
            <a:r>
              <a:rPr lang="nl-NL" sz="4300" b="1" dirty="0" err="1">
                <a:solidFill>
                  <a:srgbClr val="FF0000"/>
                </a:solidFill>
              </a:rPr>
              <a:t>z</a:t>
            </a:r>
            <a:endParaRPr lang="nl-NL" sz="8800" b="1" dirty="0">
              <a:solidFill>
                <a:srgbClr val="FF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05100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Made </a:t>
            </a:r>
            <a:r>
              <a:rPr lang="nl-NL" sz="3200" b="1" dirty="0" err="1">
                <a:solidFill>
                  <a:srgbClr val="FF0000"/>
                </a:solidFill>
              </a:rPr>
              <a:t>by</a:t>
            </a:r>
            <a:r>
              <a:rPr lang="nl-NL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nl-NL" sz="5400" b="1" dirty="0">
                <a:solidFill>
                  <a:srgbClr val="FF0000"/>
                </a:solidFill>
              </a:rPr>
              <a:t>De </a:t>
            </a:r>
            <a:r>
              <a:rPr lang="nl-NL" sz="5400" b="1" dirty="0" err="1">
                <a:solidFill>
                  <a:srgbClr val="FF0000"/>
                </a:solidFill>
              </a:rPr>
              <a:t>Doofpotters</a:t>
            </a:r>
            <a:endParaRPr lang="nl-NL" sz="5400" b="1" dirty="0">
              <a:solidFill>
                <a:srgbClr val="FF0000"/>
              </a:solidFill>
            </a:endParaRPr>
          </a:p>
          <a:p>
            <a:pPr algn="ctr"/>
            <a:endParaRPr lang="nl-NL" sz="1400" b="1" dirty="0">
              <a:solidFill>
                <a:srgbClr val="FF0000"/>
              </a:solidFill>
            </a:endParaRPr>
          </a:p>
          <a:p>
            <a:pPr algn="ctr"/>
            <a:endParaRPr lang="nl-NL" sz="1400" b="1" dirty="0">
              <a:solidFill>
                <a:srgbClr val="FF0000"/>
              </a:solidFill>
            </a:endParaRPr>
          </a:p>
          <a:p>
            <a:pPr algn="ctr"/>
            <a:r>
              <a:rPr lang="nl-NL" sz="1400" b="1" dirty="0">
                <a:solidFill>
                  <a:srgbClr val="FF0000"/>
                </a:solidFill>
              </a:rPr>
              <a:t>Mediapark Driezeeg, </a:t>
            </a:r>
            <a:r>
              <a:rPr lang="nl-NL" sz="1400" b="1" dirty="0" err="1">
                <a:solidFill>
                  <a:srgbClr val="FF0000"/>
                </a:solidFill>
              </a:rPr>
              <a:t>Mirroi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32" y="3649103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Bart Boos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Bart de Graaf</a:t>
            </a:r>
          </a:p>
        </p:txBody>
      </p:sp>
    </p:spTree>
    <p:extLst>
      <p:ext uri="{BB962C8B-B14F-4D97-AF65-F5344CB8AC3E}">
        <p14:creationId xmlns:p14="http://schemas.microsoft.com/office/powerpoint/2010/main" val="33184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heet het aapje van Pipi Langkous?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A5CBD3-EF61-5454-0A8F-F41F5B469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011780"/>
            <a:ext cx="3524250" cy="27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20" y="3747714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Het aapje van Pippi heet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Meneer </a:t>
            </a:r>
            <a:r>
              <a:rPr lang="nl-NL" sz="3600" b="1" dirty="0" err="1">
                <a:solidFill>
                  <a:srgbClr val="FF0000"/>
                </a:solidFill>
              </a:rPr>
              <a:t>Nilsson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heette de beer van de Honeymoon Quiz?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</a:t>
            </a:r>
            <a:r>
              <a:rPr lang="nl-NL" sz="3200" b="1" dirty="0" err="1">
                <a:solidFill>
                  <a:srgbClr val="FF0000"/>
                </a:solidFill>
              </a:rPr>
              <a:t>Balkumse</a:t>
            </a:r>
            <a:r>
              <a:rPr lang="nl-NL" sz="3200" b="1" dirty="0">
                <a:solidFill>
                  <a:srgbClr val="FF0000"/>
                </a:solidFill>
              </a:rPr>
              <a:t> Beer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Bella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Berta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	Bruintje</a:t>
            </a:r>
          </a:p>
        </p:txBody>
      </p:sp>
    </p:spTree>
    <p:extLst>
      <p:ext uri="{BB962C8B-B14F-4D97-AF65-F5344CB8AC3E}">
        <p14:creationId xmlns:p14="http://schemas.microsoft.com/office/powerpoint/2010/main" val="22494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538" y="411526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Deze beer heette Bella</a:t>
            </a:r>
          </a:p>
        </p:txBody>
      </p:sp>
    </p:spTree>
    <p:extLst>
      <p:ext uri="{BB962C8B-B14F-4D97-AF65-F5344CB8AC3E}">
        <p14:creationId xmlns:p14="http://schemas.microsoft.com/office/powerpoint/2010/main" val="33071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277813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In welk tv programma hebben de </a:t>
            </a:r>
            <a:r>
              <a:rPr lang="nl-NL" sz="3600" b="1" dirty="0" err="1">
                <a:solidFill>
                  <a:srgbClr val="FF0000"/>
                </a:solidFill>
              </a:rPr>
              <a:t>Meilandjes</a:t>
            </a:r>
            <a:r>
              <a:rPr lang="nl-NL" sz="3600" b="1" dirty="0">
                <a:solidFill>
                  <a:srgbClr val="FF0000"/>
                </a:solidFill>
              </a:rPr>
              <a:t> mee gedaan vóór Chateau </a:t>
            </a:r>
            <a:r>
              <a:rPr lang="nl-NL" sz="3600" b="1" dirty="0" err="1">
                <a:solidFill>
                  <a:srgbClr val="FF0000"/>
                </a:solidFill>
              </a:rPr>
              <a:t>Meiland</a:t>
            </a:r>
            <a:r>
              <a:rPr lang="nl-NL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D81D23-F535-BF78-9FB7-820F2819C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3067050"/>
            <a:ext cx="4145389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4070444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In het programma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Ik vertrek</a:t>
            </a:r>
          </a:p>
        </p:txBody>
      </p:sp>
    </p:spTree>
    <p:extLst>
      <p:ext uri="{BB962C8B-B14F-4D97-AF65-F5344CB8AC3E}">
        <p14:creationId xmlns:p14="http://schemas.microsoft.com/office/powerpoint/2010/main" val="7055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Van welke serie is dit de cast?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E61AD2-3856-0BCE-F83A-85195CC6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3121508"/>
            <a:ext cx="5082988" cy="26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74" y="4052514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The A-Team</a:t>
            </a:r>
          </a:p>
        </p:txBody>
      </p:sp>
    </p:spTree>
    <p:extLst>
      <p:ext uri="{BB962C8B-B14F-4D97-AF65-F5344CB8AC3E}">
        <p14:creationId xmlns:p14="http://schemas.microsoft.com/office/powerpoint/2010/main" val="41100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201613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 Van welk snoepje is deze bekende reclame?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97ADE3-4FAC-F94A-1809-011C9855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03" y="3423225"/>
            <a:ext cx="3345657" cy="19675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34374F-EA27-0B99-00E4-23EF74DE5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3423224"/>
            <a:ext cx="2900835" cy="19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153" y="3003177"/>
            <a:ext cx="6131858" cy="2841812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Welkom.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Leuk dat jullie meedoen met de grote tv </a:t>
            </a:r>
            <a:r>
              <a:rPr lang="nl-NL" b="1" dirty="0" err="1">
                <a:solidFill>
                  <a:srgbClr val="FF0000"/>
                </a:solidFill>
              </a:rPr>
              <a:t>quizz</a:t>
            </a:r>
            <a:r>
              <a:rPr lang="nl-NL" b="1" dirty="0">
                <a:solidFill>
                  <a:srgbClr val="FF0000"/>
                </a:solidFill>
              </a:rPr>
              <a:t>.</a:t>
            </a:r>
          </a:p>
          <a:p>
            <a:r>
              <a:rPr lang="nl-NL" b="1" dirty="0">
                <a:solidFill>
                  <a:srgbClr val="FF0000"/>
                </a:solidFill>
              </a:rPr>
              <a:t>Schrijf het antwoord op je bordje.</a:t>
            </a:r>
          </a:p>
          <a:p>
            <a:r>
              <a:rPr lang="nl-NL" b="1" dirty="0">
                <a:solidFill>
                  <a:srgbClr val="FF0000"/>
                </a:solidFill>
              </a:rPr>
              <a:t>Antwoord fout? Dan lig je eruit.</a:t>
            </a:r>
          </a:p>
          <a:p>
            <a:r>
              <a:rPr lang="nl-NL" b="1" dirty="0">
                <a:solidFill>
                  <a:srgbClr val="FF0000"/>
                </a:solidFill>
              </a:rPr>
              <a:t>Niet spieken en niet voorzeggen.</a:t>
            </a:r>
          </a:p>
          <a:p>
            <a:r>
              <a:rPr lang="nl-NL" b="1" dirty="0">
                <a:solidFill>
                  <a:srgbClr val="FF0000"/>
                </a:solidFill>
              </a:rPr>
              <a:t>De laatste die overblijft is de winnaar!!!</a:t>
            </a:r>
          </a:p>
          <a:p>
            <a:r>
              <a:rPr lang="nl-NL" b="1" dirty="0">
                <a:solidFill>
                  <a:srgbClr val="FF0000"/>
                </a:solidFill>
              </a:rPr>
              <a:t>   </a:t>
            </a:r>
          </a:p>
          <a:p>
            <a:r>
              <a:rPr lang="nl-NL" b="1" dirty="0">
                <a:solidFill>
                  <a:srgbClr val="FF0000"/>
                </a:solidFill>
              </a:rPr>
              <a:t>Heel veel plezier en succes allemaal!</a:t>
            </a:r>
          </a:p>
        </p:txBody>
      </p:sp>
    </p:spTree>
    <p:extLst>
      <p:ext uri="{BB962C8B-B14F-4D97-AF65-F5344CB8AC3E}">
        <p14:creationId xmlns:p14="http://schemas.microsoft.com/office/powerpoint/2010/main" val="21143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559455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Van de </a:t>
            </a:r>
            <a:r>
              <a:rPr lang="nl-NL" sz="3600" b="1" dirty="0" err="1">
                <a:solidFill>
                  <a:srgbClr val="FF0000"/>
                </a:solidFill>
              </a:rPr>
              <a:t>Rolo</a:t>
            </a:r>
            <a:endParaRPr lang="nl-NL" sz="3600" b="1" dirty="0">
              <a:solidFill>
                <a:srgbClr val="FF0000"/>
              </a:solidFill>
            </a:endParaRPr>
          </a:p>
          <a:p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Wat stond er bij Willem </a:t>
            </a:r>
            <a:r>
              <a:rPr lang="nl-NL" sz="3600" b="1" dirty="0" err="1">
                <a:solidFill>
                  <a:srgbClr val="FF0000"/>
                </a:solidFill>
              </a:rPr>
              <a:t>Duys</a:t>
            </a:r>
            <a:r>
              <a:rPr lang="nl-NL" sz="3600" b="1" dirty="0">
                <a:solidFill>
                  <a:srgbClr val="FF0000"/>
                </a:solidFill>
              </a:rPr>
              <a:t> altijd op tafel?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Vaas met rode rozen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Asbak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Grote pot met snoep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	Vissenkom</a:t>
            </a:r>
          </a:p>
        </p:txBody>
      </p:sp>
    </p:spTree>
    <p:extLst>
      <p:ext uri="{BB962C8B-B14F-4D97-AF65-F5344CB8AC3E}">
        <p14:creationId xmlns:p14="http://schemas.microsoft.com/office/powerpoint/2010/main" val="38096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503" y="3962867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Antwoord D is goed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Een vissenkom</a:t>
            </a:r>
          </a:p>
        </p:txBody>
      </p:sp>
    </p:spTree>
    <p:extLst>
      <p:ext uri="{BB962C8B-B14F-4D97-AF65-F5344CB8AC3E}">
        <p14:creationId xmlns:p14="http://schemas.microsoft.com/office/powerpoint/2010/main" val="24565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zijn dit in de serie Samsam?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3AF34F-C2FB-4462-B91E-55BF795B0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057525"/>
            <a:ext cx="4427822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962867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Dit zijn Nol en Riet(je) Brouwer</a:t>
            </a:r>
          </a:p>
        </p:txBody>
      </p:sp>
    </p:spTree>
    <p:extLst>
      <p:ext uri="{BB962C8B-B14F-4D97-AF65-F5344CB8AC3E}">
        <p14:creationId xmlns:p14="http://schemas.microsoft.com/office/powerpoint/2010/main" val="5512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Welke bekende zanger en </a:t>
            </a:r>
            <a:r>
              <a:rPr lang="nl-NL" sz="3600" b="1" dirty="0" err="1">
                <a:solidFill>
                  <a:srgbClr val="FF0000"/>
                </a:solidFill>
              </a:rPr>
              <a:t>realityster</a:t>
            </a:r>
            <a:r>
              <a:rPr lang="nl-NL" sz="3600" b="1" dirty="0">
                <a:solidFill>
                  <a:srgbClr val="FF0000"/>
                </a:solidFill>
              </a:rPr>
              <a:t> is dit?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2689A2-C686-CE55-6688-17A9E463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9" y="3114675"/>
            <a:ext cx="2676526" cy="26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971832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John de Bever</a:t>
            </a:r>
          </a:p>
        </p:txBody>
      </p:sp>
    </p:spTree>
    <p:extLst>
      <p:ext uri="{BB962C8B-B14F-4D97-AF65-F5344CB8AC3E}">
        <p14:creationId xmlns:p14="http://schemas.microsoft.com/office/powerpoint/2010/main" val="8748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2492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noemde Jos brink zijn assistente Sandra Reemer in de show “Wedden dat”?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Pindarotsje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Chippie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Kroepoekje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	</a:t>
            </a:r>
            <a:r>
              <a:rPr lang="nl-NL" sz="3200" b="1" dirty="0" err="1">
                <a:solidFill>
                  <a:srgbClr val="FF0000"/>
                </a:solidFill>
              </a:rPr>
              <a:t>Ku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lu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yuk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675997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Antwoord C is goed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Kroepoekje</a:t>
            </a:r>
          </a:p>
        </p:txBody>
      </p:sp>
    </p:spTree>
    <p:extLst>
      <p:ext uri="{BB962C8B-B14F-4D97-AF65-F5344CB8AC3E}">
        <p14:creationId xmlns:p14="http://schemas.microsoft.com/office/powerpoint/2010/main" val="34527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heette de beste vriend van </a:t>
            </a:r>
            <a:r>
              <a:rPr lang="nl-NL" sz="3600" b="1" dirty="0" err="1">
                <a:solidFill>
                  <a:srgbClr val="FF0000"/>
                </a:solidFill>
              </a:rPr>
              <a:t>Swiebertje</a:t>
            </a:r>
            <a:r>
              <a:rPr lang="nl-NL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A4ECBD-8244-EBA5-AE55-B8551B6D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6" y="3048000"/>
            <a:ext cx="3802551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van deze 4 speelt Kees in Flodder?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6EE67F-2DEF-1445-A41F-759F228D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2984966"/>
            <a:ext cx="1905000" cy="1905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8077B3-68EA-B21B-EA6D-5E07F2B30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1" y="3119717"/>
            <a:ext cx="1770249" cy="17702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2080278-F4D0-49B9-CB73-926500E4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94" y="4133508"/>
            <a:ext cx="1645924" cy="16459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993B6-53BB-3AF7-833B-7CF6FD436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13" y="3686952"/>
            <a:ext cx="1287768" cy="19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32" y="401665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(Malle) Pietje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was de beste vriend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van </a:t>
            </a:r>
            <a:r>
              <a:rPr lang="nl-NL" sz="3600" b="1" dirty="0" err="1">
                <a:solidFill>
                  <a:srgbClr val="FF0000"/>
                </a:solidFill>
              </a:rPr>
              <a:t>Swiebertje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5" y="1730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is de winnaar van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Expeditie Robinson 2023?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3D4947-4321-C122-1FFA-A81E2E28E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9"/>
            <a:ext cx="4848225" cy="27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20" y="3953903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Willem Voogd is de winnaar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Van Expeditie Robinson 2023</a:t>
            </a:r>
          </a:p>
        </p:txBody>
      </p:sp>
    </p:spTree>
    <p:extLst>
      <p:ext uri="{BB962C8B-B14F-4D97-AF65-F5344CB8AC3E}">
        <p14:creationId xmlns:p14="http://schemas.microsoft.com/office/powerpoint/2010/main" val="42813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5" y="2111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won in 1975 voor Nederland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het Eurovisie Songfestival?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Teddy Scholten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</a:t>
            </a:r>
            <a:r>
              <a:rPr lang="nl-NL" sz="3200" b="1" dirty="0" err="1">
                <a:solidFill>
                  <a:srgbClr val="FF0000"/>
                </a:solidFill>
              </a:rPr>
              <a:t>Teach</a:t>
            </a:r>
            <a:r>
              <a:rPr lang="nl-NL" sz="3200" b="1" dirty="0">
                <a:solidFill>
                  <a:srgbClr val="FF0000"/>
                </a:solidFill>
              </a:rPr>
              <a:t>-In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Willeke Alberti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	Lenny </a:t>
            </a:r>
            <a:r>
              <a:rPr lang="nl-NL" sz="3200" b="1" dirty="0" err="1">
                <a:solidFill>
                  <a:srgbClr val="FF0000"/>
                </a:solidFill>
              </a:rPr>
              <a:t>Kuhr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882185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Antwoord B is goed</a:t>
            </a:r>
          </a:p>
          <a:p>
            <a:r>
              <a:rPr lang="nl-NL" sz="3600" b="1" dirty="0" err="1">
                <a:solidFill>
                  <a:srgbClr val="FF0000"/>
                </a:solidFill>
              </a:rPr>
              <a:t>Teach</a:t>
            </a:r>
            <a:r>
              <a:rPr lang="nl-NL" sz="3600" b="1" dirty="0">
                <a:solidFill>
                  <a:srgbClr val="FF0000"/>
                </a:solidFill>
              </a:rPr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26327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Welke smurf is dit?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749DBB-2779-4AC5-81E1-F204D0D61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3028950"/>
            <a:ext cx="1790700" cy="27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971832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Dit is Potige smurf</a:t>
            </a:r>
          </a:p>
        </p:txBody>
      </p:sp>
    </p:spTree>
    <p:extLst>
      <p:ext uri="{BB962C8B-B14F-4D97-AF65-F5344CB8AC3E}">
        <p14:creationId xmlns:p14="http://schemas.microsoft.com/office/powerpoint/2010/main" val="33367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76200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heet de vrouw in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De grote meneer </a:t>
            </a:r>
            <a:r>
              <a:rPr lang="nl-NL" sz="3600" b="1" dirty="0" err="1">
                <a:solidFill>
                  <a:srgbClr val="FF0000"/>
                </a:solidFill>
              </a:rPr>
              <a:t>kaktus</a:t>
            </a:r>
            <a:r>
              <a:rPr lang="nl-NL" sz="3600" b="1" dirty="0">
                <a:solidFill>
                  <a:srgbClr val="FF0000"/>
                </a:solidFill>
              </a:rPr>
              <a:t> show?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469FB8-5A1F-9BC1-CD63-1B39B28F1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3142455"/>
            <a:ext cx="4359537" cy="25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503" y="362220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 Mevrouw Stemband</a:t>
            </a:r>
          </a:p>
        </p:txBody>
      </p:sp>
    </p:spTree>
    <p:extLst>
      <p:ext uri="{BB962C8B-B14F-4D97-AF65-F5344CB8AC3E}">
        <p14:creationId xmlns:p14="http://schemas.microsoft.com/office/powerpoint/2010/main" val="31644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Wat was het stopwoord van </a:t>
            </a:r>
            <a:r>
              <a:rPr lang="nl-NL" sz="3600" b="1" dirty="0" err="1">
                <a:solidFill>
                  <a:srgbClr val="FF0000"/>
                </a:solidFill>
              </a:rPr>
              <a:t>Loekie</a:t>
            </a:r>
            <a:r>
              <a:rPr lang="nl-NL" sz="3600" b="1" dirty="0">
                <a:solidFill>
                  <a:srgbClr val="FF0000"/>
                </a:solidFill>
              </a:rPr>
              <a:t> de Leeuw?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</a:t>
            </a:r>
            <a:r>
              <a:rPr lang="nl-NL" sz="3200" b="1" dirty="0" err="1">
                <a:solidFill>
                  <a:srgbClr val="FF0000"/>
                </a:solidFill>
              </a:rPr>
              <a:t>Whats</a:t>
            </a:r>
            <a:r>
              <a:rPr lang="nl-NL" sz="3200" b="1" dirty="0">
                <a:solidFill>
                  <a:srgbClr val="FF0000"/>
                </a:solidFill>
              </a:rPr>
              <a:t> up?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Asjemenou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</a:t>
            </a:r>
            <a:r>
              <a:rPr lang="nl-NL" sz="3200" b="1" dirty="0" err="1">
                <a:solidFill>
                  <a:srgbClr val="FF0000"/>
                </a:solidFill>
              </a:rPr>
              <a:t>Heremetiet</a:t>
            </a:r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D	</a:t>
            </a:r>
            <a:r>
              <a:rPr lang="nl-NL" sz="3200" b="1" dirty="0" err="1">
                <a:solidFill>
                  <a:srgbClr val="FF0000"/>
                </a:solidFill>
              </a:rPr>
              <a:t>Goeiemoggel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506" y="3496703"/>
            <a:ext cx="653527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De eerste en de laatste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zijn allebei Kees Flodder</a:t>
            </a:r>
          </a:p>
        </p:txBody>
      </p:sp>
    </p:spTree>
    <p:extLst>
      <p:ext uri="{BB962C8B-B14F-4D97-AF65-F5344CB8AC3E}">
        <p14:creationId xmlns:p14="http://schemas.microsoft.com/office/powerpoint/2010/main" val="39549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40973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Asjemenou!</a:t>
            </a:r>
          </a:p>
        </p:txBody>
      </p:sp>
    </p:spTree>
    <p:extLst>
      <p:ext uri="{BB962C8B-B14F-4D97-AF65-F5344CB8AC3E}">
        <p14:creationId xmlns:p14="http://schemas.microsoft.com/office/powerpoint/2010/main" val="37639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620" y="76200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presenteert het nieuwe programma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“De Bondgenoten”?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027AE3-186D-F126-E3DB-59E7B8F2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47" y="3132170"/>
            <a:ext cx="4525347" cy="25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503" y="3962867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Jan Versteegh</a:t>
            </a:r>
          </a:p>
        </p:txBody>
      </p:sp>
    </p:spTree>
    <p:extLst>
      <p:ext uri="{BB962C8B-B14F-4D97-AF65-F5344CB8AC3E}">
        <p14:creationId xmlns:p14="http://schemas.microsoft.com/office/powerpoint/2010/main" val="1677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Hoe noemde ome Willem zijn muzikanten?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ABC0B3-57F8-0527-6D99-73B1CC149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3076574"/>
            <a:ext cx="4129170" cy="26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873221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Geitenbreiers</a:t>
            </a:r>
          </a:p>
        </p:txBody>
      </p:sp>
    </p:spTree>
    <p:extLst>
      <p:ext uri="{BB962C8B-B14F-4D97-AF65-F5344CB8AC3E}">
        <p14:creationId xmlns:p14="http://schemas.microsoft.com/office/powerpoint/2010/main" val="23020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94862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zijn deze knappe mensen?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ED9E93-6534-9D22-4AC8-696BBED02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97299"/>
            <a:ext cx="4248467" cy="26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4025620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Theo en Thea</a:t>
            </a:r>
          </a:p>
        </p:txBody>
      </p:sp>
    </p:spTree>
    <p:extLst>
      <p:ext uri="{BB962C8B-B14F-4D97-AF65-F5344CB8AC3E}">
        <p14:creationId xmlns:p14="http://schemas.microsoft.com/office/powerpoint/2010/main" val="306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915" y="179761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presenteerde de </a:t>
            </a:r>
            <a:r>
              <a:rPr lang="nl-NL" sz="3600" b="1" dirty="0" err="1">
                <a:solidFill>
                  <a:srgbClr val="FF0000"/>
                </a:solidFill>
              </a:rPr>
              <a:t>wiekentkwis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na Peter </a:t>
            </a:r>
            <a:r>
              <a:rPr lang="nl-NL" sz="3600" b="1" dirty="0" err="1">
                <a:solidFill>
                  <a:srgbClr val="FF0000"/>
                </a:solidFill>
              </a:rPr>
              <a:t>Knegjens</a:t>
            </a:r>
            <a:r>
              <a:rPr lang="nl-NL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Ron Brandsteder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Ted de Braak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C	Willem Ruis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	Fred Oster</a:t>
            </a:r>
          </a:p>
        </p:txBody>
      </p:sp>
    </p:spTree>
    <p:extLst>
      <p:ext uri="{BB962C8B-B14F-4D97-AF65-F5344CB8AC3E}">
        <p14:creationId xmlns:p14="http://schemas.microsoft.com/office/powerpoint/2010/main" val="11200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32" y="3900114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Antwoord D is goed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Fred Oster</a:t>
            </a:r>
          </a:p>
        </p:txBody>
      </p:sp>
    </p:spTree>
    <p:extLst>
      <p:ext uri="{BB962C8B-B14F-4D97-AF65-F5344CB8AC3E}">
        <p14:creationId xmlns:p14="http://schemas.microsoft.com/office/powerpoint/2010/main" val="14874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11" y="262212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Van welk tv programma waren dit de deelnemers?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FAF818-3C44-16F9-6EFC-2F69729E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0" y="3126057"/>
            <a:ext cx="4836173" cy="2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281" y="277230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Op welke foto is de nieuwe vriendin van Peter Gillis, Wendy, te zien?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DB0EB3-7B06-4CC5-31DD-019F072CD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1" y="3610769"/>
            <a:ext cx="2943576" cy="16557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589FC6-DCD5-5144-1963-A25E7EF86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49" y="3125755"/>
            <a:ext cx="1970626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891150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Big </a:t>
            </a:r>
            <a:r>
              <a:rPr lang="nl-NL" sz="3600" b="1" dirty="0" err="1">
                <a:solidFill>
                  <a:srgbClr val="FF0000"/>
                </a:solidFill>
              </a:rPr>
              <a:t>Brother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Uit welke serie komt dit bekende </a:t>
            </a:r>
            <a:r>
              <a:rPr lang="nl-NL" sz="3600" b="1" dirty="0" err="1">
                <a:solidFill>
                  <a:srgbClr val="FF0000"/>
                </a:solidFill>
              </a:rPr>
              <a:t>cafe</a:t>
            </a:r>
            <a:r>
              <a:rPr lang="nl-NL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B0E63E-7C51-7915-93D3-C8B96556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9" y="3141569"/>
            <a:ext cx="3489520" cy="26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9449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 err="1">
                <a:solidFill>
                  <a:srgbClr val="FF0000"/>
                </a:solidFill>
              </a:rPr>
              <a:t>Friends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zijn dit?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8E40B1-56FC-BA2C-45A4-F8783E10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990850"/>
            <a:ext cx="3800475" cy="28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819432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De </a:t>
            </a:r>
            <a:r>
              <a:rPr lang="nl-NL" sz="3600" b="1" dirty="0" err="1">
                <a:solidFill>
                  <a:srgbClr val="FF0000"/>
                </a:solidFill>
              </a:rPr>
              <a:t>Freggels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76200"/>
            <a:ext cx="9144000" cy="566121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In welk jaar werden de eerste beelden via een beeldbuis vertoond in het Kurhaus in      </a:t>
            </a:r>
            <a:r>
              <a:rPr lang="nl-NL" sz="3600" b="1" dirty="0">
                <a:solidFill>
                  <a:schemeClr val="bg1"/>
                </a:solidFill>
              </a:rPr>
              <a:t>…………….</a:t>
            </a:r>
            <a:r>
              <a:rPr lang="nl-NL" sz="3600" b="1" dirty="0">
                <a:solidFill>
                  <a:srgbClr val="FF0000"/>
                </a:solidFill>
              </a:rPr>
              <a:t>Nederland</a:t>
            </a:r>
          </a:p>
          <a:p>
            <a:endParaRPr lang="nl-NL" sz="3600" b="1" dirty="0">
              <a:solidFill>
                <a:srgbClr val="FF0000"/>
              </a:solidFill>
            </a:endParaRPr>
          </a:p>
          <a:p>
            <a:endParaRPr lang="nl-NL" sz="3600" b="1" dirty="0">
              <a:solidFill>
                <a:srgbClr val="FF0000"/>
              </a:solidFill>
            </a:endParaRPr>
          </a:p>
          <a:p>
            <a:endParaRPr lang="nl-NL" sz="3600" b="1" dirty="0">
              <a:solidFill>
                <a:srgbClr val="FF0000"/>
              </a:solidFill>
            </a:endParaRPr>
          </a:p>
          <a:p>
            <a:endParaRPr lang="nl-NL" sz="3600" b="1" dirty="0">
              <a:solidFill>
                <a:srgbClr val="FF0000"/>
              </a:solidFill>
            </a:endParaRPr>
          </a:p>
          <a:p>
            <a:r>
              <a:rPr lang="nl-NL" sz="36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23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5715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" y="375667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In 1929</a:t>
            </a:r>
          </a:p>
        </p:txBody>
      </p:sp>
    </p:spTree>
    <p:extLst>
      <p:ext uri="{BB962C8B-B14F-4D97-AF65-F5344CB8AC3E}">
        <p14:creationId xmlns:p14="http://schemas.microsoft.com/office/powerpoint/2010/main" val="28684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55" y="342900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De grote TV </a:t>
            </a:r>
            <a:r>
              <a:rPr lang="nl-NL" sz="3600" b="1" dirty="0" err="1">
                <a:solidFill>
                  <a:srgbClr val="FF0000"/>
                </a:solidFill>
              </a:rPr>
              <a:t>Quizzz</a:t>
            </a:r>
            <a:r>
              <a:rPr lang="nl-NL" sz="3600" b="1" dirty="0">
                <a:solidFill>
                  <a:srgbClr val="FF0000"/>
                </a:solidFill>
              </a:rPr>
              <a:t> is afgelopen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We hopen dat jullie het leuk vonden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Geniet nog van de avond!</a:t>
            </a:r>
          </a:p>
        </p:txBody>
      </p:sp>
    </p:spTree>
    <p:extLst>
      <p:ext uri="{BB962C8B-B14F-4D97-AF65-F5344CB8AC3E}">
        <p14:creationId xmlns:p14="http://schemas.microsoft.com/office/powerpoint/2010/main" val="9152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97" y="390907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Op de eerste foto</a:t>
            </a:r>
          </a:p>
        </p:txBody>
      </p:sp>
    </p:spTree>
    <p:extLst>
      <p:ext uri="{BB962C8B-B14F-4D97-AF65-F5344CB8AC3E}">
        <p14:creationId xmlns:p14="http://schemas.microsoft.com/office/powerpoint/2010/main" val="10373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1730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Van welke reclame is de </a:t>
            </a:r>
            <a:r>
              <a:rPr lang="nl-NL" sz="3600" b="1" dirty="0" err="1">
                <a:solidFill>
                  <a:srgbClr val="FF0000"/>
                </a:solidFill>
              </a:rPr>
              <a:t>uispraak</a:t>
            </a:r>
            <a:r>
              <a:rPr lang="nl-NL" sz="3600" b="1" dirty="0">
                <a:solidFill>
                  <a:srgbClr val="FF0000"/>
                </a:solidFill>
              </a:rPr>
              <a:t>: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“Ik vind het gewoon lekker”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C5EC4C-4499-DAEF-4F5E-EDCD392CD117}"/>
              </a:ext>
            </a:extLst>
          </p:cNvPr>
          <p:cNvSpPr txBox="1"/>
          <p:nvPr/>
        </p:nvSpPr>
        <p:spPr>
          <a:xfrm>
            <a:off x="2733675" y="3429000"/>
            <a:ext cx="492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A	Calvé pindakaas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B	</a:t>
            </a:r>
            <a:r>
              <a:rPr lang="nl-NL" sz="3200" b="1" dirty="0" err="1">
                <a:solidFill>
                  <a:srgbClr val="FF0000"/>
                </a:solidFill>
              </a:rPr>
              <a:t>Rolo</a:t>
            </a:r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C	</a:t>
            </a:r>
            <a:r>
              <a:rPr lang="nl-NL" sz="3200" b="1" dirty="0" err="1">
                <a:solidFill>
                  <a:srgbClr val="FF0000"/>
                </a:solidFill>
              </a:rPr>
              <a:t>Danoontje</a:t>
            </a:r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D	Bolletje</a:t>
            </a:r>
          </a:p>
        </p:txBody>
      </p:sp>
    </p:spTree>
    <p:extLst>
      <p:ext uri="{BB962C8B-B14F-4D97-AF65-F5344CB8AC3E}">
        <p14:creationId xmlns:p14="http://schemas.microsoft.com/office/powerpoint/2010/main" val="15108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327" y="392700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Van Calvé pindakaas</a:t>
            </a:r>
          </a:p>
        </p:txBody>
      </p:sp>
    </p:spTree>
    <p:extLst>
      <p:ext uri="{BB962C8B-B14F-4D97-AF65-F5344CB8AC3E}">
        <p14:creationId xmlns:p14="http://schemas.microsoft.com/office/powerpoint/2010/main" val="6615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64D0-9455-59CD-FF6E-BD3BCB36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" y="76200"/>
            <a:ext cx="11210925" cy="6705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8024C-FF63-018B-44C1-FF06038F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397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Wie is deze presentator?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2F4112-F69B-F2A9-E677-ACDFD5A83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2989113"/>
            <a:ext cx="4176713" cy="27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612</Words>
  <Application>Microsoft Office PowerPoint</Application>
  <PresentationFormat>Breedbeeld</PresentationFormat>
  <Paragraphs>179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Kantoorthema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Elle van Haren - Geurts</dc:creator>
  <cp:lastModifiedBy>W G</cp:lastModifiedBy>
  <cp:revision>5</cp:revision>
  <dcterms:created xsi:type="dcterms:W3CDTF">2023-10-11T09:59:58Z</dcterms:created>
  <dcterms:modified xsi:type="dcterms:W3CDTF">2024-01-08T11:11:01Z</dcterms:modified>
</cp:coreProperties>
</file>